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8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6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0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4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4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7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5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0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1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4637B3-79A8-4ED0-A3A7-D9FB5323BAE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OPEN COURSE OF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    DEPT. OF  MATHEMATICS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SUBJECT CODE </a:t>
            </a:r>
            <a:r>
              <a:rPr lang="en-US" b="1" dirty="0">
                <a:latin typeface="Book Antiqua" panose="02040602050305030304" pitchFamily="18" charset="0"/>
              </a:rPr>
              <a:t>:   </a:t>
            </a:r>
            <a:r>
              <a:rPr 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MAT5D02 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SUBJECT NAME: </a:t>
            </a:r>
            <a:r>
              <a:rPr lang="en-US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MATHEMATICS </a:t>
            </a:r>
            <a:r>
              <a:rPr 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FOR </a:t>
            </a:r>
            <a:r>
              <a:rPr lang="en-US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NATURAL </a:t>
            </a:r>
            <a:r>
              <a:rPr 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551" y="914400"/>
            <a:ext cx="921433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PAPER FOCUSES </a:t>
            </a:r>
            <a:r>
              <a:rPr lang="en-US" sz="3600" b="1" dirty="0" smtClean="0">
                <a:latin typeface="Book Antiqua" panose="02040602050305030304" pitchFamily="18" charset="0"/>
              </a:rPr>
              <a:t>ON</a:t>
            </a:r>
            <a:endParaRPr lang="en-US" sz="3600" b="1" dirty="0" smtClean="0">
              <a:latin typeface="Book Antiqua" panose="02040602050305030304" pitchFamily="18" charset="0"/>
            </a:endParaRP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Statistical tools for Data Analysis and Data Interpretation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MODULE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Variables and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Frequency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Measures of Central tendency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The Mean Deviation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86929"/>
            <a:ext cx="3573194" cy="28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984738"/>
            <a:ext cx="9833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Book Antiqua" panose="02040602050305030304" pitchFamily="18" charset="0"/>
            </a:endParaRPr>
          </a:p>
          <a:p>
            <a:endParaRPr lang="en-US" sz="2800" b="1" dirty="0">
              <a:latin typeface="Book Antiqua" panose="02040602050305030304" pitchFamily="18" charset="0"/>
            </a:endParaRPr>
          </a:p>
          <a:p>
            <a:endParaRPr lang="en-US" sz="2800" b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MODULE 2:</a:t>
            </a:r>
          </a:p>
          <a:p>
            <a:endParaRPr lang="en-US" sz="28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The Standard Deviation and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Moments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Skewness and Kurtosis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1153553"/>
            <a:ext cx="3693025" cy="33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8" y="984738"/>
            <a:ext cx="10002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RELEVANCE OF THE PAPER</a:t>
            </a:r>
          </a:p>
          <a:p>
            <a:endParaRPr lang="en-US" sz="3200" b="1" dirty="0" smtClean="0">
              <a:latin typeface="Book Antiqua" panose="0204060205030503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BPO companies use these statistical 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tools for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Data analysis.       		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Learning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this paper  is advantageous to 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the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students who seek jobs in BPO companies.</a:t>
            </a:r>
          </a:p>
          <a:p>
            <a:endParaRPr lang="en-US" sz="32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8" y="1237956"/>
            <a:ext cx="3334042" cy="27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69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 Antiqua</vt:lpstr>
      <vt:lpstr>Garamond</vt:lpstr>
      <vt:lpstr>Organic</vt:lpstr>
      <vt:lpstr>OPEN COURSE OF      DEPT. OF  MATHEMATICS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Maths Dept</dc:creator>
  <cp:lastModifiedBy>Maths Dept</cp:lastModifiedBy>
  <cp:revision>9</cp:revision>
  <dcterms:created xsi:type="dcterms:W3CDTF">2020-03-02T06:22:54Z</dcterms:created>
  <dcterms:modified xsi:type="dcterms:W3CDTF">2020-06-02T08:43:46Z</dcterms:modified>
</cp:coreProperties>
</file>